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3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6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C21FC-420B-4537-81EC-047C94FA7F9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01B0C-2A45-4420-9F32-68EC51358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09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01B0C-2A45-4420-9F32-68EC5135874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20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90333-4200-4450-BC9E-807822C6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24D257-144F-4FD8-ACB8-577A4DF56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B114B0-EDF3-4BA2-9EC7-950C074D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18CD6B-CA2A-4EED-85EE-78FA28D5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712F6E-4C41-4453-BB1D-6181BC68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17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3FD982-3C11-4E19-B56C-B381FFB6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333ECC-8813-4760-A108-3E53844E2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B4B17-F5DF-450E-9C2E-D0B894F7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F6544F-7544-486E-B74B-92F2AA73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B74ECF-DDCD-47B2-BC46-E9565E2E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5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41B7FC-6C82-4691-B97D-1896284A9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27276B-C16A-4197-B4EC-E24AD61C4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F00537-860F-4DFC-868C-0772FE6A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208207-5334-420C-8CDE-F8EBDF19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51DDE7-D280-4174-8D8A-79210457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56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ED914-7804-47CF-9254-F4934DEA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3BAC48-0D5A-470C-9060-9D6D1B836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466BFF-AEFB-4DB0-AD29-72DA2745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5AE906-DA88-4424-A1D6-A8188C96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C2DBF6-AFC0-467E-95A4-72D6B0BE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03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69FC4E-B36A-4708-9407-D103B0FE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6D74BE-353E-4DF8-A07E-1B36E0E07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D507D0-F5ED-4568-B8A7-B3A9CA12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77FCFD-F6E9-4A46-9A4F-7ED7778F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8EBBD0-A169-42B0-9CCE-C1BE54C3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67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8A031-7CE3-4732-8BD2-3ECAAA48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325FC3-7D2C-44B7-B5F0-05E7CB9BD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76724D-8CC7-4772-A421-1BB80D542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5D0B34-D524-4108-AE80-7DC0C14D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35F97E-BA20-48D4-8B60-1B3FA932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8E6BE1-C8AA-42B8-966F-CE8825E1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7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D1DD49-3BDD-49FE-8291-3081CA3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F8BE17-F5D6-4FA5-93B4-9F49DB995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B0AE5D-9BBE-4234-BADF-AFC3D90CB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4D928E-CD9C-4A60-92A2-CCA664F4C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F5E7D66-6B9D-41D5-886E-540C6B2D3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71EC2C-194B-4866-A7F1-B6F5FD2D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9649E35-684E-43DB-9C7A-E8D1DB88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E200492-A824-49D5-AA17-7A843539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36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2BDB96-0331-42BF-A4C6-B4F7962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CE5159D-706A-4A03-A80F-F9A157FE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1C12F7-EEB0-44D7-9A86-186E0C08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1D7DAE-3E3A-41B4-A8D8-F43E5560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2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80F8405-B8F4-497F-B817-63EBA063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2962F3-C45C-4FC3-8114-3CB90251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9E9C5-E94E-4F3C-831B-9727E6A5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71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1B424D-F166-43D5-87B1-A763F9F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CC0E2F-1A72-48E8-90CB-D68B6EAF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1532A7-8D02-4C53-904B-E44F01D82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6B04D2-5015-4A19-B722-F4075810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B08E39-08DC-4A8A-9E74-A916DD3D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90762F-D32F-42A3-80AF-5EFACB2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13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4BC31-B58D-44B4-8B88-BC348BEC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FDE4790-6347-4DBE-8FD6-C15070242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CCBC2E-F345-4A29-9519-54E9D2FFD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BB5387-1E87-4832-8793-EA6D7BBE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312364-5E26-4855-9F65-B4978A1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EDB0B4-8776-4ABA-A95F-12E84A76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41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943D65-B9B3-49C3-8806-92659162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1FAEDF-A927-4EBF-8EEA-6FA1BB2D2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13D899-24FB-44C0-8610-3B1B1BD38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6235-E86C-4C26-BB62-A809CE82390D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E36457-A17B-49BE-910C-2BB1CAFB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FA6E28-10FA-43EA-9F65-ED2F995FC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5E3A-FBD9-4FF2-BE5B-04CDCC7A4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5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0DE6C6-99D0-4C5F-8790-D94370DBF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Chiba Campaign 2019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</a:t>
            </a:r>
            <a:r>
              <a:rPr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?</a:t>
            </a:r>
            <a:r>
              <a:rPr lang="ja-JP" altLang="en-US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Report</a:t>
            </a:r>
            <a:endParaRPr kumimoji="1" lang="ja-JP" altLang="en-US" sz="4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A038085-5C75-4E27-9FFA-E1D99DEAB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1856"/>
            <a:ext cx="9144000" cy="1075944"/>
          </a:xfrm>
        </p:spPr>
        <p:txBody>
          <a:bodyPr/>
          <a:lstStyle/>
          <a:p>
            <a:r>
              <a:rPr kumimoji="1"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Irie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Laboratory   </a:t>
            </a:r>
            <a:r>
              <a:rPr kumimoji="1"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Hikaru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Saito(B4)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87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640C41-C22E-4FA8-A601-3D42F656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65E11F2-0087-46DE-953D-96863B7B4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-2218944"/>
            <a:ext cx="10810239" cy="8107680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FC0148-3D13-4D5D-B172-4931CC01929B}"/>
              </a:ext>
            </a:extLst>
          </p:cNvPr>
          <p:cNvSpPr txBox="1"/>
          <p:nvPr/>
        </p:nvSpPr>
        <p:spPr>
          <a:xfrm>
            <a:off x="2913888" y="609600"/>
            <a:ext cx="6794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kumimoji="1" lang="en-US" altLang="ja-JP" sz="32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 by TROPOMI </a:t>
            </a:r>
            <a:r>
              <a:rPr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&amp;</a:t>
            </a:r>
            <a:r>
              <a:rPr lang="ja-JP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4AZ-MAXDOAS</a:t>
            </a:r>
            <a:endParaRPr kumimoji="1"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65B658C-A6AA-4D21-9E1D-005334E0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United Scale(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同一スケール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7E75D9-7141-4E0C-AB65-9F3A87735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05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3D27FF-B949-40A8-8BB4-E3BA6F5A3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5" y="0"/>
            <a:ext cx="5161787" cy="33786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2CFFBAA-B33F-4A8B-BF6B-9A41166ED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80" y="0"/>
            <a:ext cx="5161788" cy="33786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A08D7E7-B36D-4799-95E7-EBA00EAE2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2" y="3477047"/>
            <a:ext cx="5161787" cy="337862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9033B03-20CF-4C0D-923D-FE4712C7B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81" y="3479375"/>
            <a:ext cx="5161787" cy="337862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8532E0-312C-4FEB-A267-14333026BC3A}"/>
              </a:ext>
            </a:extLst>
          </p:cNvPr>
          <p:cNvSpPr txBox="1"/>
          <p:nvPr/>
        </p:nvSpPr>
        <p:spPr>
          <a:xfrm>
            <a:off x="4364736" y="0"/>
            <a:ext cx="719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Segoe UI" panose="020B0502040204020203" pitchFamily="34" charset="0"/>
                <a:cs typeface="Segoe UI" panose="020B0502040204020203" pitchFamily="34" charset="0"/>
              </a:rPr>
              <a:t>11/18</a:t>
            </a:r>
            <a:endParaRPr kumimoji="1" lang="ja-JP" alt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9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49B105-38B1-4BCE-8619-DDCA12AE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Individual Scale(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各日異なるスケール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A16704-9F7A-4463-84E5-6FC51AA5B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09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6B54043-AE71-47F7-8A5E-4CA885B18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8382000" cy="54864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019532-3353-4022-8C16-10C1A36EEA60}"/>
              </a:ext>
            </a:extLst>
          </p:cNvPr>
          <p:cNvSpPr txBox="1"/>
          <p:nvPr/>
        </p:nvSpPr>
        <p:spPr>
          <a:xfrm>
            <a:off x="7973568" y="792480"/>
            <a:ext cx="972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11/18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2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027D79-DAF9-4C6A-AE53-44046477A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838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4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6E6E74-1951-484E-935A-0B3140DEE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838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9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D6EAFA-95A5-4BC8-AF65-013B71D0A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838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0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36</Words>
  <Application>Microsoft Office PowerPoint</Application>
  <PresentationFormat>ワイド画面</PresentationFormat>
  <Paragraphs>8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メイリオ</vt:lpstr>
      <vt:lpstr>游ゴシック</vt:lpstr>
      <vt:lpstr>游ゴシック Light</vt:lpstr>
      <vt:lpstr>Arial</vt:lpstr>
      <vt:lpstr>Segoe UI</vt:lpstr>
      <vt:lpstr>Office テーマ</vt:lpstr>
      <vt:lpstr>Chiba Campaign 2019  Daily? Report</vt:lpstr>
      <vt:lpstr>PowerPoint プレゼンテーション</vt:lpstr>
      <vt:lpstr>United Scale(同一スケール)</vt:lpstr>
      <vt:lpstr>PowerPoint プレゼンテーション</vt:lpstr>
      <vt:lpstr>Individual Scale(各日異なるスケール)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2019  Daily? Report</dc:title>
  <dc:creator>hikaru.saito.chiba@outlook.jp</dc:creator>
  <cp:lastModifiedBy>hikaru.saito.chiba@outlook.jp</cp:lastModifiedBy>
  <cp:revision>10</cp:revision>
  <dcterms:created xsi:type="dcterms:W3CDTF">2019-11-22T07:17:11Z</dcterms:created>
  <dcterms:modified xsi:type="dcterms:W3CDTF">2019-11-22T08:58:24Z</dcterms:modified>
</cp:coreProperties>
</file>